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5" r:id="rId7"/>
    <p:sldId id="261" r:id="rId8"/>
    <p:sldId id="260" r:id="rId9"/>
    <p:sldId id="263" r:id="rId10"/>
    <p:sldId id="264" r:id="rId11"/>
    <p:sldId id="268" r:id="rId12"/>
  </p:sldIdLst>
  <p:sldSz cx="9144000" cy="6858000" type="screen4x3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7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3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3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3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3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3000"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83000"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Прямоугольник 6"/>
          <p:cNvSpPr/>
          <p:nvPr/>
        </p:nvSpPr>
        <p:spPr>
          <a:xfrm>
            <a:off x="0" y="151200"/>
            <a:ext cx="9142200" cy="639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автономное профессиональное образовательное учреждение</a:t>
            </a:r>
            <a:endParaRPr lang="ru-RU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0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Вологодской области</a:t>
            </a:r>
            <a:endParaRPr lang="ru-RU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20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«Вологодский колледж связи и информационных технологий»</a:t>
            </a: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ru-RU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ru-RU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КУРСОВОЙ ПРОЕКТ</a:t>
            </a:r>
            <a:endParaRPr lang="ru-RU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ТЕМА</a:t>
            </a:r>
            <a:r>
              <a:rPr lang="en-US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:</a:t>
            </a:r>
            <a:endParaRPr lang="ru-RU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1800" b="1" strike="noStrike" cap="all" spc="-1">
                <a:solidFill>
                  <a:srgbClr val="000000"/>
                </a:solidFill>
                <a:latin typeface="Times New Roman"/>
                <a:ea typeface="Calibri"/>
              </a:rPr>
              <a:t>Проектирование и разработка веб-приложения для ФЛОРИСТИЧЕСКОЙ КОМПАНИИ «она хочет цветы»</a:t>
            </a:r>
            <a:endParaRPr lang="ru-RU" sz="18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endParaRPr lang="ru-RU" sz="18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endParaRPr lang="ru-RU" sz="1800" b="0" strike="noStrike" spc="-1">
              <a:latin typeface="Arial"/>
            </a:endParaRPr>
          </a:p>
          <a:p>
            <a:pPr algn="r">
              <a:lnSpc>
                <a:spcPct val="150000"/>
              </a:lnSpc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Студент группы ИСП-420р: </a:t>
            </a:r>
            <a:endParaRPr lang="ru-RU" sz="1400" b="0" strike="noStrike" spc="-1">
              <a:latin typeface="Arial"/>
            </a:endParaRPr>
          </a:p>
          <a:p>
            <a:pPr algn="r">
              <a:lnSpc>
                <a:spcPct val="150000"/>
              </a:lnSpc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Белова Карина Алексеевна</a:t>
            </a:r>
            <a:endParaRPr lang="ru-RU" sz="1400" b="0" strike="noStrike" spc="-1">
              <a:latin typeface="Arial"/>
            </a:endParaRPr>
          </a:p>
          <a:p>
            <a:pPr algn="r">
              <a:lnSpc>
                <a:spcPct val="150000"/>
              </a:lnSpc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Руководитель курсовой работы:</a:t>
            </a:r>
            <a:endParaRPr lang="ru-RU" sz="1400" b="0" strike="noStrike" spc="-1">
              <a:latin typeface="Arial"/>
            </a:endParaRPr>
          </a:p>
          <a:p>
            <a:pPr algn="r">
              <a:lnSpc>
                <a:spcPct val="150000"/>
              </a:lnSpc>
            </a:pP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Дусанюк Роман Андреевич</a:t>
            </a:r>
            <a:endParaRPr lang="ru-RU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16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Вологда,</a:t>
            </a:r>
            <a:endParaRPr lang="ru-RU" sz="16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16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202</a:t>
            </a:r>
            <a:r>
              <a:rPr lang="en-US" sz="16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4</a:t>
            </a:r>
            <a:r>
              <a:rPr lang="ru-RU" sz="16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г.</a:t>
            </a:r>
            <a:endParaRPr lang="ru-RU" sz="1600" b="0" strike="noStrike" spc="-1">
              <a:latin typeface="Arial"/>
            </a:endParaRPr>
          </a:p>
        </p:txBody>
      </p:sp>
      <p:pic>
        <p:nvPicPr>
          <p:cNvPr id="39" name="Picture 2"/>
          <p:cNvPicPr/>
          <p:nvPr/>
        </p:nvPicPr>
        <p:blipFill>
          <a:blip r:embed="rId2"/>
          <a:stretch/>
        </p:blipFill>
        <p:spPr>
          <a:xfrm>
            <a:off x="179640" y="207360"/>
            <a:ext cx="711000" cy="711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1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76" name="TextBox 3"/>
          <p:cNvSpPr/>
          <p:nvPr/>
        </p:nvSpPr>
        <p:spPr>
          <a:xfrm>
            <a:off x="3052561" y="222480"/>
            <a:ext cx="3621354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spc="-1" dirty="0">
                <a:solidFill>
                  <a:srgbClr val="000000"/>
                </a:solidFill>
                <a:latin typeface="Times New Roman"/>
                <a:ea typeface="DejaVu Sans"/>
              </a:rPr>
              <a:t>С</a:t>
            </a: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траница «оформление заказа»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77" name="Прямоугольник 2"/>
          <p:cNvSpPr/>
          <p:nvPr/>
        </p:nvSpPr>
        <p:spPr>
          <a:xfrm>
            <a:off x="1060920" y="750600"/>
            <a:ext cx="3602520" cy="36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80A4BC2-4513-4C51-A2DA-F29C6BCFCA8A}"/>
              </a:ext>
            </a:extLst>
          </p:cNvPr>
          <p:cNvSpPr/>
          <p:nvPr/>
        </p:nvSpPr>
        <p:spPr>
          <a:xfrm>
            <a:off x="1660219" y="4825440"/>
            <a:ext cx="8604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Макет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8" name="TextBox 14">
            <a:extLst>
              <a:ext uri="{FF2B5EF4-FFF2-40B4-BE49-F238E27FC236}">
                <a16:creationId xmlns:a16="http://schemas.microsoft.com/office/drawing/2014/main" id="{76559268-D0B1-4F9E-825F-8F0386DBD64A}"/>
              </a:ext>
            </a:extLst>
          </p:cNvPr>
          <p:cNvSpPr/>
          <p:nvPr/>
        </p:nvSpPr>
        <p:spPr>
          <a:xfrm>
            <a:off x="4588920" y="4825440"/>
            <a:ext cx="9738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Дизайн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19D57645-728B-4B26-8B50-9BD6C103B503}"/>
              </a:ext>
            </a:extLst>
          </p:cNvPr>
          <p:cNvSpPr/>
          <p:nvPr/>
        </p:nvSpPr>
        <p:spPr>
          <a:xfrm>
            <a:off x="7275915" y="4825440"/>
            <a:ext cx="104688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Верстка</a:t>
            </a:r>
            <a:endParaRPr lang="ru-RU" sz="2000" b="0" strike="noStrike" spc="-1" dirty="0">
              <a:latin typeface="Arial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A2F8EC7-663D-49DD-951E-B573E3C5AC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966"/>
          <a:stretch/>
        </p:blipFill>
        <p:spPr>
          <a:xfrm>
            <a:off x="537300" y="1358779"/>
            <a:ext cx="2729973" cy="290981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5EC4877-B011-4E8F-8F5D-77B3B08FB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7090" y="1294635"/>
            <a:ext cx="5484863" cy="30381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3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96" name="TextBox 1"/>
          <p:cNvSpPr/>
          <p:nvPr/>
        </p:nvSpPr>
        <p:spPr>
          <a:xfrm>
            <a:off x="1403640" y="2904840"/>
            <a:ext cx="676692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5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Спасибо за внимание!</a:t>
            </a:r>
            <a:endParaRPr lang="ru-RU" sz="5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41" name="TextBox 1"/>
          <p:cNvSpPr/>
          <p:nvPr/>
        </p:nvSpPr>
        <p:spPr>
          <a:xfrm>
            <a:off x="2812320" y="378720"/>
            <a:ext cx="41101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ИСПОЛЬЗУЕМЫЕ ТЕХНОЛОГИИ </a:t>
            </a:r>
            <a:endParaRPr lang="ru-RU" sz="2000" b="0" strike="noStrike" spc="-1">
              <a:latin typeface="Arial"/>
            </a:endParaRPr>
          </a:p>
        </p:txBody>
      </p:sp>
      <p:pic>
        <p:nvPicPr>
          <p:cNvPr id="7" name="Рисунок 6" descr="HTML5 CSS3 JS icon set. Web development logo icon set of html, css and  javascript, programming symbol. Векторный объект Stock | Adobe Stock">
            <a:extLst>
              <a:ext uri="{FF2B5EF4-FFF2-40B4-BE49-F238E27FC236}">
                <a16:creationId xmlns:a16="http://schemas.microsoft.com/office/drawing/2014/main" id="{76393CD8-C515-4AF7-B3AF-41C1D23ADF8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2079135" y="1841074"/>
            <a:ext cx="5802906" cy="1781015"/>
          </a:xfrm>
          <a:prstGeom prst="rect">
            <a:avLst/>
          </a:prstGeom>
        </p:spPr>
      </p:pic>
      <p:pic>
        <p:nvPicPr>
          <p:cNvPr id="8" name="Рисунок 7" descr="Visual Studio Code — Википедия">
            <a:extLst>
              <a:ext uri="{FF2B5EF4-FFF2-40B4-BE49-F238E27FC236}">
                <a16:creationId xmlns:a16="http://schemas.microsoft.com/office/drawing/2014/main" id="{CE6410EA-CF24-4618-ACB2-B743C359F1B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2688545" y="4054088"/>
            <a:ext cx="1565477" cy="156547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FC3BF1B-A853-44DA-A286-B06F56DCBD55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 bwMode="auto">
          <a:xfrm>
            <a:off x="5413761" y="4054088"/>
            <a:ext cx="1116170" cy="16727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46" name="TextBox 6"/>
          <p:cNvSpPr/>
          <p:nvPr/>
        </p:nvSpPr>
        <p:spPr>
          <a:xfrm>
            <a:off x="3612240" y="378720"/>
            <a:ext cx="25146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 Составление UI KIT</a:t>
            </a:r>
            <a:endParaRPr lang="ru-RU" sz="2000" b="0" strike="noStrike" spc="-1">
              <a:latin typeface="Arial"/>
            </a:endParaRPr>
          </a:p>
        </p:txBody>
      </p:sp>
      <p:pic>
        <p:nvPicPr>
          <p:cNvPr id="47" name="Рисунок 46"/>
          <p:cNvPicPr/>
          <p:nvPr/>
        </p:nvPicPr>
        <p:blipFill>
          <a:blip r:embed="rId3"/>
          <a:stretch/>
        </p:blipFill>
        <p:spPr>
          <a:xfrm>
            <a:off x="1771020" y="1142753"/>
            <a:ext cx="6197040" cy="5001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8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49" name="TextBox 7"/>
          <p:cNvSpPr/>
          <p:nvPr/>
        </p:nvSpPr>
        <p:spPr>
          <a:xfrm>
            <a:off x="3830040" y="378720"/>
            <a:ext cx="208476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Главная страница</a:t>
            </a:r>
            <a:endParaRPr lang="ru-RU" sz="2000" b="0" strike="noStrike" spc="-1">
              <a:latin typeface="Arial"/>
            </a:endParaRPr>
          </a:p>
        </p:txBody>
      </p:sp>
      <p:sp>
        <p:nvSpPr>
          <p:cNvPr id="52" name="TextBox 13"/>
          <p:cNvSpPr/>
          <p:nvPr/>
        </p:nvSpPr>
        <p:spPr>
          <a:xfrm>
            <a:off x="1579537" y="5058522"/>
            <a:ext cx="8604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Макет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53" name="TextBox 14"/>
          <p:cNvSpPr/>
          <p:nvPr/>
        </p:nvSpPr>
        <p:spPr>
          <a:xfrm>
            <a:off x="4508238" y="5058522"/>
            <a:ext cx="9738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Дизайн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54" name="TextBox 15"/>
          <p:cNvSpPr/>
          <p:nvPr/>
        </p:nvSpPr>
        <p:spPr>
          <a:xfrm>
            <a:off x="7195233" y="5058522"/>
            <a:ext cx="104688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Верстка</a:t>
            </a:r>
            <a:endParaRPr lang="ru-RU" sz="2000" b="0" strike="noStrike" spc="-1" dirty="0">
              <a:latin typeface="Arial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B90177F-F38D-4EB3-9858-8ABCDF184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2530" y="1657546"/>
            <a:ext cx="5291092" cy="30450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B61877-3FDE-4FEE-A069-24802E3B7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662" y="1657546"/>
            <a:ext cx="2875028" cy="32363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3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66" name="TextBox 1"/>
          <p:cNvSpPr/>
          <p:nvPr/>
        </p:nvSpPr>
        <p:spPr>
          <a:xfrm>
            <a:off x="3228337" y="222480"/>
            <a:ext cx="3262602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spc="-1" dirty="0">
                <a:solidFill>
                  <a:srgbClr val="000000"/>
                </a:solidFill>
                <a:latin typeface="Times New Roman"/>
                <a:ea typeface="DejaVu Sans"/>
              </a:rPr>
              <a:t>С</a:t>
            </a: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траница  «производство»   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E9997DC8-BC9D-4B5A-8747-B52612F13CF3}"/>
              </a:ext>
            </a:extLst>
          </p:cNvPr>
          <p:cNvSpPr/>
          <p:nvPr/>
        </p:nvSpPr>
        <p:spPr>
          <a:xfrm>
            <a:off x="1464910" y="4825440"/>
            <a:ext cx="8604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Макет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1FC941D9-798B-4005-8D38-CF0D3C400597}"/>
              </a:ext>
            </a:extLst>
          </p:cNvPr>
          <p:cNvSpPr/>
          <p:nvPr/>
        </p:nvSpPr>
        <p:spPr>
          <a:xfrm>
            <a:off x="4372738" y="4825440"/>
            <a:ext cx="9738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Дизайн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12" name="TextBox 15">
            <a:extLst>
              <a:ext uri="{FF2B5EF4-FFF2-40B4-BE49-F238E27FC236}">
                <a16:creationId xmlns:a16="http://schemas.microsoft.com/office/drawing/2014/main" id="{B1FE11F8-5C2E-4CAE-90EE-EE2D0F81F8F2}"/>
              </a:ext>
            </a:extLst>
          </p:cNvPr>
          <p:cNvSpPr/>
          <p:nvPr/>
        </p:nvSpPr>
        <p:spPr>
          <a:xfrm>
            <a:off x="7275915" y="4825440"/>
            <a:ext cx="104688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Верстка</a:t>
            </a:r>
            <a:endParaRPr lang="ru-RU" sz="2000" b="0" strike="noStrike" spc="-1" dirty="0">
              <a:latin typeface="Arial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AB0C87F-08FC-485C-A826-1A9746EFF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189" y="1735654"/>
            <a:ext cx="2885148" cy="279288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971427F3-6A10-4D4B-AB43-21CDD8A96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8337" y="1735654"/>
            <a:ext cx="5672775" cy="28418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6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81" name="TextBox 5"/>
          <p:cNvSpPr/>
          <p:nvPr/>
        </p:nvSpPr>
        <p:spPr>
          <a:xfrm>
            <a:off x="3423240" y="222480"/>
            <a:ext cx="287676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Страница «ошибка 404» </a:t>
            </a:r>
            <a:endParaRPr lang="ru-RU" sz="2000" b="0" strike="noStrike" spc="-1">
              <a:latin typeface="Arial"/>
            </a:endParaRPr>
          </a:p>
        </p:txBody>
      </p:sp>
      <p:sp>
        <p:nvSpPr>
          <p:cNvPr id="82" name="Прямоугольник 5"/>
          <p:cNvSpPr/>
          <p:nvPr/>
        </p:nvSpPr>
        <p:spPr>
          <a:xfrm>
            <a:off x="1060920" y="750600"/>
            <a:ext cx="3602520" cy="36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989BFD5C-DB9C-4930-9650-B4F80D1B22D3}"/>
              </a:ext>
            </a:extLst>
          </p:cNvPr>
          <p:cNvSpPr/>
          <p:nvPr/>
        </p:nvSpPr>
        <p:spPr>
          <a:xfrm>
            <a:off x="1385012" y="4430880"/>
            <a:ext cx="8604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Макет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8" name="TextBox 14">
            <a:extLst>
              <a:ext uri="{FF2B5EF4-FFF2-40B4-BE49-F238E27FC236}">
                <a16:creationId xmlns:a16="http://schemas.microsoft.com/office/drawing/2014/main" id="{8BDCE4BB-CB1C-4743-98A2-58B383345B78}"/>
              </a:ext>
            </a:extLst>
          </p:cNvPr>
          <p:cNvSpPr/>
          <p:nvPr/>
        </p:nvSpPr>
        <p:spPr>
          <a:xfrm>
            <a:off x="4313713" y="4430880"/>
            <a:ext cx="9738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Дизайн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C02C064E-F2A6-4C2A-A858-BFC8D363D007}"/>
              </a:ext>
            </a:extLst>
          </p:cNvPr>
          <p:cNvSpPr/>
          <p:nvPr/>
        </p:nvSpPr>
        <p:spPr>
          <a:xfrm>
            <a:off x="7000708" y="4430880"/>
            <a:ext cx="104688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Верстка</a:t>
            </a:r>
            <a:endParaRPr lang="ru-RU" sz="2000" b="0" strike="noStrike" spc="-1" dirty="0">
              <a:latin typeface="Arial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0C394B6-AFEE-4818-BAF3-B8C977E1F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719" y="1815488"/>
            <a:ext cx="3409025" cy="244438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9C5848-4203-434F-97EC-80EBE039D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994" y="1835308"/>
            <a:ext cx="5442011" cy="22686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3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62" name="TextBox 1"/>
          <p:cNvSpPr/>
          <p:nvPr/>
        </p:nvSpPr>
        <p:spPr>
          <a:xfrm>
            <a:off x="3683880" y="222480"/>
            <a:ext cx="235584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Страница «каталог»</a:t>
            </a:r>
            <a:endParaRPr lang="ru-RU" sz="2000" b="0" strike="noStrike" spc="-1">
              <a:latin typeface="Arial"/>
            </a:endParaRPr>
          </a:p>
        </p:txBody>
      </p:sp>
      <p:sp>
        <p:nvSpPr>
          <p:cNvPr id="6" name="TextBox 13">
            <a:extLst>
              <a:ext uri="{FF2B5EF4-FFF2-40B4-BE49-F238E27FC236}">
                <a16:creationId xmlns:a16="http://schemas.microsoft.com/office/drawing/2014/main" id="{04778C3C-7345-49BE-B02E-8C235487BDAB}"/>
              </a:ext>
            </a:extLst>
          </p:cNvPr>
          <p:cNvSpPr/>
          <p:nvPr/>
        </p:nvSpPr>
        <p:spPr>
          <a:xfrm>
            <a:off x="1660219" y="4825440"/>
            <a:ext cx="8604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Макет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7" name="TextBox 14">
            <a:extLst>
              <a:ext uri="{FF2B5EF4-FFF2-40B4-BE49-F238E27FC236}">
                <a16:creationId xmlns:a16="http://schemas.microsoft.com/office/drawing/2014/main" id="{08FE32DD-D842-4933-85D7-EE59CCF672C9}"/>
              </a:ext>
            </a:extLst>
          </p:cNvPr>
          <p:cNvSpPr/>
          <p:nvPr/>
        </p:nvSpPr>
        <p:spPr>
          <a:xfrm>
            <a:off x="4588920" y="4825440"/>
            <a:ext cx="9738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Дизайн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234DB4AA-F212-488C-A5F7-330C70383C97}"/>
              </a:ext>
            </a:extLst>
          </p:cNvPr>
          <p:cNvSpPr/>
          <p:nvPr/>
        </p:nvSpPr>
        <p:spPr>
          <a:xfrm>
            <a:off x="7275915" y="4825440"/>
            <a:ext cx="104688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Верстка</a:t>
            </a:r>
            <a:endParaRPr lang="ru-RU" sz="2000" b="0" strike="noStrike" spc="-1" dirty="0">
              <a:latin typeface="Arial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CD54BF-71C6-4B73-85F0-2F09660599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3" b="19025"/>
          <a:stretch/>
        </p:blipFill>
        <p:spPr>
          <a:xfrm>
            <a:off x="312514" y="1737442"/>
            <a:ext cx="3298206" cy="252841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98ECD2-4B20-4224-9269-56ADE4DEF9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0387" y="1842570"/>
            <a:ext cx="4800908" cy="242328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3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56" name="TextBox 1"/>
          <p:cNvSpPr/>
          <p:nvPr/>
        </p:nvSpPr>
        <p:spPr>
          <a:xfrm>
            <a:off x="2834257" y="222480"/>
            <a:ext cx="4055447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Страница  «информацией о товаре»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57" name="TextBox 2"/>
          <p:cNvSpPr/>
          <p:nvPr/>
        </p:nvSpPr>
        <p:spPr>
          <a:xfrm>
            <a:off x="978120" y="792720"/>
            <a:ext cx="38811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8" name="TextBox 13">
            <a:extLst>
              <a:ext uri="{FF2B5EF4-FFF2-40B4-BE49-F238E27FC236}">
                <a16:creationId xmlns:a16="http://schemas.microsoft.com/office/drawing/2014/main" id="{C9AB6130-DFF2-4749-8012-A4F40764A7CD}"/>
              </a:ext>
            </a:extLst>
          </p:cNvPr>
          <p:cNvSpPr/>
          <p:nvPr/>
        </p:nvSpPr>
        <p:spPr>
          <a:xfrm>
            <a:off x="1701624" y="4357230"/>
            <a:ext cx="8604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Макет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9" name="TextBox 14">
            <a:extLst>
              <a:ext uri="{FF2B5EF4-FFF2-40B4-BE49-F238E27FC236}">
                <a16:creationId xmlns:a16="http://schemas.microsoft.com/office/drawing/2014/main" id="{27E1E4BD-1B77-45EF-B2B2-8F48AFA40524}"/>
              </a:ext>
            </a:extLst>
          </p:cNvPr>
          <p:cNvSpPr/>
          <p:nvPr/>
        </p:nvSpPr>
        <p:spPr>
          <a:xfrm>
            <a:off x="4572000" y="4357230"/>
            <a:ext cx="9738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Дизайн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10" name="TextBox 15">
            <a:extLst>
              <a:ext uri="{FF2B5EF4-FFF2-40B4-BE49-F238E27FC236}">
                <a16:creationId xmlns:a16="http://schemas.microsoft.com/office/drawing/2014/main" id="{A93F6350-5445-4450-A8CF-D6C278558882}"/>
              </a:ext>
            </a:extLst>
          </p:cNvPr>
          <p:cNvSpPr/>
          <p:nvPr/>
        </p:nvSpPr>
        <p:spPr>
          <a:xfrm>
            <a:off x="7258995" y="4357230"/>
            <a:ext cx="104688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Верстка</a:t>
            </a:r>
            <a:endParaRPr lang="ru-RU" sz="2000" b="0" strike="noStrike" spc="-1" dirty="0">
              <a:latin typeface="Arial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7EA610-8DB0-4695-A5B0-4B8359CECA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85"/>
          <a:stretch/>
        </p:blipFill>
        <p:spPr>
          <a:xfrm>
            <a:off x="181800" y="1779943"/>
            <a:ext cx="3301802" cy="209773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0C1C078-51A1-4CCA-AD09-7D4DEE9968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35"/>
          <a:stretch/>
        </p:blipFill>
        <p:spPr>
          <a:xfrm>
            <a:off x="3313116" y="1715719"/>
            <a:ext cx="5567617" cy="24769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3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71" name="TextBox 1"/>
          <p:cNvSpPr/>
          <p:nvPr/>
        </p:nvSpPr>
        <p:spPr>
          <a:xfrm>
            <a:off x="3621702" y="222480"/>
            <a:ext cx="2479118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spc="-1" dirty="0">
                <a:solidFill>
                  <a:srgbClr val="000000"/>
                </a:solidFill>
                <a:latin typeface="Times New Roman"/>
                <a:ea typeface="DejaVu Sans"/>
              </a:rPr>
              <a:t>С</a:t>
            </a: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траница «корзина» 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8B3FCEBF-54DB-4A44-9690-DF2BFFE6684E}"/>
              </a:ext>
            </a:extLst>
          </p:cNvPr>
          <p:cNvSpPr/>
          <p:nvPr/>
        </p:nvSpPr>
        <p:spPr>
          <a:xfrm>
            <a:off x="1660219" y="4825440"/>
            <a:ext cx="8604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Макет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8" name="TextBox 14">
            <a:extLst>
              <a:ext uri="{FF2B5EF4-FFF2-40B4-BE49-F238E27FC236}">
                <a16:creationId xmlns:a16="http://schemas.microsoft.com/office/drawing/2014/main" id="{01657936-5250-4BC4-9A7E-33CCB799551F}"/>
              </a:ext>
            </a:extLst>
          </p:cNvPr>
          <p:cNvSpPr/>
          <p:nvPr/>
        </p:nvSpPr>
        <p:spPr>
          <a:xfrm>
            <a:off x="4588920" y="4825440"/>
            <a:ext cx="97380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Дизайн</a:t>
            </a:r>
            <a:endParaRPr lang="ru-RU" sz="2000" b="0" strike="noStrike" spc="-1" dirty="0">
              <a:latin typeface="Arial"/>
            </a:endParaRPr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511E2350-8DF0-4EB6-9187-A1C06700B308}"/>
              </a:ext>
            </a:extLst>
          </p:cNvPr>
          <p:cNvSpPr/>
          <p:nvPr/>
        </p:nvSpPr>
        <p:spPr>
          <a:xfrm>
            <a:off x="7275915" y="4825440"/>
            <a:ext cx="104688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Верстка</a:t>
            </a:r>
            <a:endParaRPr lang="ru-RU" sz="2000" b="0" strike="noStrike" spc="-1" dirty="0">
              <a:latin typeface="Arial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1F9044-30D0-4A8E-83E0-7BA18E9C8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011" y="1311645"/>
            <a:ext cx="5458924" cy="337576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BF6B8D-21E1-434B-8F3B-E8B4EE19B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59" y="1440369"/>
            <a:ext cx="3296861" cy="31183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545</TotalTime>
  <Words>112</Words>
  <Application>Microsoft Office PowerPoint</Application>
  <PresentationFormat>Экран (4:3)</PresentationFormat>
  <Paragraphs>54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Symbol</vt:lpstr>
      <vt:lpstr>Times New Roman</vt:lpstr>
      <vt:lpstr>Wingdings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пк</dc:creator>
  <dc:description/>
  <cp:lastModifiedBy>Kolychev Nikita</cp:lastModifiedBy>
  <cp:revision>83</cp:revision>
  <dcterms:created xsi:type="dcterms:W3CDTF">2021-02-24T17:53:00Z</dcterms:created>
  <dcterms:modified xsi:type="dcterms:W3CDTF">2024-02-28T20:42:19Z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D06D2E4776A745ABAB31FC52C60A19DE</vt:lpwstr>
  </property>
  <property fmtid="{D5CDD505-2E9C-101B-9397-08002B2CF9AE}" pid="3" name="KSOProductBuildVer">
    <vt:lpwstr>1049-11.2.0.11440</vt:lpwstr>
  </property>
  <property fmtid="{D5CDD505-2E9C-101B-9397-08002B2CF9AE}" pid="4" name="PresentationFormat">
    <vt:lpwstr>Экран (4:3)</vt:lpwstr>
  </property>
  <property fmtid="{D5CDD505-2E9C-101B-9397-08002B2CF9AE}" pid="5" name="Slides">
    <vt:i4>8</vt:i4>
  </property>
</Properties>
</file>